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6" r:id="rId3"/>
    <p:sldId id="282" r:id="rId4"/>
    <p:sldId id="281" r:id="rId5"/>
    <p:sldId id="283" r:id="rId6"/>
    <p:sldId id="284" r:id="rId7"/>
    <p:sldId id="285" r:id="rId8"/>
    <p:sldId id="271" r:id="rId9"/>
    <p:sldId id="267" r:id="rId10"/>
    <p:sldId id="268" r:id="rId11"/>
    <p:sldId id="269" r:id="rId12"/>
    <p:sldId id="264" r:id="rId13"/>
    <p:sldId id="261" r:id="rId14"/>
    <p:sldId id="266" r:id="rId15"/>
    <p:sldId id="265" r:id="rId16"/>
    <p:sldId id="263" r:id="rId17"/>
    <p:sldId id="256" r:id="rId18"/>
    <p:sldId id="257" r:id="rId19"/>
    <p:sldId id="258" r:id="rId20"/>
    <p:sldId id="259" r:id="rId21"/>
    <p:sldId id="260" r:id="rId22"/>
    <p:sldId id="279" r:id="rId23"/>
    <p:sldId id="270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78" dt="2024-01-13T10:06:15.8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13T10:06:15.844" v="1299" actId="164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7T15:13:56.760" v="1284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  <pc:picChg chg="add">
          <ac:chgData name="Will Sparrow" userId="bf9732ff4fd8b86c" providerId="LiveId" clId="{F8163AE7-78C3-4972-870B-DAF2079DFB47}" dt="2024-01-07T15:13:56.760" v="1284" actId="22"/>
          <ac:picMkLst>
            <pc:docMk/>
            <pc:sldMk cId="1021883068" sldId="261"/>
            <ac:picMk id="6" creationId="{59DD7A43-0C6E-AA49-1915-AE7BF1A4F510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delSp new mod ord">
        <pc:chgData name="Will Sparrow" userId="bf9732ff4fd8b86c" providerId="LiveId" clId="{F8163AE7-78C3-4972-870B-DAF2079DFB47}" dt="2024-01-07T14:13:14.168" v="1283" actId="9405"/>
        <pc:sldMkLst>
          <pc:docMk/>
          <pc:sldMk cId="3428493360" sldId="265"/>
        </pc:sldMkLst>
        <pc:spChg chg="add del">
          <ac:chgData name="Will Sparrow" userId="bf9732ff4fd8b86c" providerId="LiveId" clId="{F8163AE7-78C3-4972-870B-DAF2079DFB47}" dt="2024-01-07T14:13:03.921" v="1281" actId="11529"/>
          <ac:spMkLst>
            <pc:docMk/>
            <pc:sldMk cId="3428493360" sldId="265"/>
            <ac:spMk id="4" creationId="{D3097312-619D-7CD3-A702-AF206A304A89}"/>
          </ac:spMkLst>
        </pc:spChg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  <pc:inkChg chg="add del">
          <ac:chgData name="Will Sparrow" userId="bf9732ff4fd8b86c" providerId="LiveId" clId="{F8163AE7-78C3-4972-870B-DAF2079DFB47}" dt="2024-01-07T14:13:14.168" v="1283" actId="9405"/>
          <ac:inkMkLst>
            <pc:docMk/>
            <pc:sldMk cId="3428493360" sldId="265"/>
            <ac:inkMk id="6" creationId="{A8593BB4-0669-C152-5337-477A671529CA}"/>
          </ac:inkMkLst>
        </pc:ink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13T10:06:15.844" v="1299" actId="164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10:03:54.332" v="317" actId="20577"/>
          <ac:spMkLst>
            <pc:docMk/>
            <pc:sldMk cId="4171457515" sldId="280"/>
            <ac:spMk id="2" creationId="{7A0A2B8E-998D-4956-F2C8-8C536E7901D2}"/>
          </ac:spMkLst>
        </pc:spChg>
        <pc:spChg chg="add mod">
          <ac:chgData name="Will Sparrow" userId="bf9732ff4fd8b86c" providerId="LiveId" clId="{F8163AE7-78C3-4972-870B-DAF2079DFB47}" dt="2024-01-13T10:06:15.844" v="1299" actId="164"/>
          <ac:spMkLst>
            <pc:docMk/>
            <pc:sldMk cId="4171457515" sldId="280"/>
            <ac:spMk id="3" creationId="{CEE9E3F3-78ED-68FB-C7FB-940F59BEB2D4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13T10:06:15.844" v="1299" actId="164"/>
          <ac:spMkLst>
            <pc:docMk/>
            <pc:sldMk cId="4171457515" sldId="280"/>
            <ac:spMk id="4" creationId="{7EB10193-4FF9-A7EA-88C2-FCE8C65286BC}"/>
          </ac:spMkLst>
        </pc:spChg>
        <pc:spChg chg="add mod">
          <ac:chgData name="Will Sparrow" userId="bf9732ff4fd8b86c" providerId="LiveId" clId="{F8163AE7-78C3-4972-870B-DAF2079DFB47}" dt="2024-01-13T10:06:15.844" v="1299" actId="164"/>
          <ac:spMkLst>
            <pc:docMk/>
            <pc:sldMk cId="4171457515" sldId="280"/>
            <ac:spMk id="5" creationId="{FC63B5A0-EDB5-0037-65EA-FA3328B9EE04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grpChg chg="add mod">
          <ac:chgData name="Will Sparrow" userId="bf9732ff4fd8b86c" providerId="LiveId" clId="{F8163AE7-78C3-4972-870B-DAF2079DFB47}" dt="2024-01-13T10:06:15.844" v="1299" actId="164"/>
          <ac:grpSpMkLst>
            <pc:docMk/>
            <pc:sldMk cId="4171457515" sldId="280"/>
            <ac:grpSpMk id="6" creationId="{FD520C96-E445-5076-57D9-D562BE6703D0}"/>
          </ac:grpSpMkLst>
        </pc:gr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6T20:33:27.238" v="359" actId="14100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mod">
          <ac:chgData name="Will Sparrow" userId="bf9732ff4fd8b86c" providerId="LiveId" clId="{F8163AE7-78C3-4972-870B-DAF2079DFB47}" dt="2024-01-06T20:33:27.238" v="359" actId="14100"/>
          <ac:picMkLst>
            <pc:docMk/>
            <pc:sldMk cId="1511835642" sldId="281"/>
            <ac:picMk id="3" creationId="{6C10C262-6512-9760-76B4-F553B1CBA944}"/>
          </ac:picMkLst>
        </pc:picChg>
        <pc:picChg chg="add del mod">
          <ac:chgData name="Will Sparrow" userId="bf9732ff4fd8b86c" providerId="LiveId" clId="{F8163AE7-78C3-4972-870B-DAF2079DFB47}" dt="2024-01-06T20:32:56.684" v="346" actId="478"/>
          <ac:picMkLst>
            <pc:docMk/>
            <pc:sldMk cId="1511835642" sldId="281"/>
            <ac:picMk id="5" creationId="{4F801EA5-EC7C-ED2B-BA25-A90266A74120}"/>
          </ac:picMkLst>
        </pc:picChg>
        <pc:picChg chg="add del mod">
          <ac:chgData name="Will Sparrow" userId="bf9732ff4fd8b86c" providerId="LiveId" clId="{F8163AE7-78C3-4972-870B-DAF2079DFB47}" dt="2024-01-06T20:32:55.294" v="345" actId="478"/>
          <ac:picMkLst>
            <pc:docMk/>
            <pc:sldMk cId="1511835642" sldId="281"/>
            <ac:picMk id="7" creationId="{608709B7-97F7-6BD7-EE9B-DC39B84B9767}"/>
          </ac:picMkLst>
        </pc:picChg>
        <pc:picChg chg="add del mod">
          <ac:chgData name="Will Sparrow" userId="bf9732ff4fd8b86c" providerId="LiveId" clId="{F8163AE7-78C3-4972-870B-DAF2079DFB47}" dt="2024-01-06T20:32:53.888" v="344" actId="478"/>
          <ac:picMkLst>
            <pc:docMk/>
            <pc:sldMk cId="1511835642" sldId="281"/>
            <ac:picMk id="9" creationId="{E398DF4D-738B-DCEF-2DD7-5DE629CA2681}"/>
          </ac:picMkLst>
        </pc:pic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  <pc:sldChg chg="delSp modSp add mod">
        <pc:chgData name="Will Sparrow" userId="bf9732ff4fd8b86c" providerId="LiveId" clId="{F8163AE7-78C3-4972-870B-DAF2079DFB47}" dt="2024-01-06T20:33:21.926" v="357" actId="1076"/>
        <pc:sldMkLst>
          <pc:docMk/>
          <pc:sldMk cId="4018939165" sldId="283"/>
        </pc:sldMkLst>
        <pc:picChg chg="del">
          <ac:chgData name="Will Sparrow" userId="bf9732ff4fd8b86c" providerId="LiveId" clId="{F8163AE7-78C3-4972-870B-DAF2079DFB47}" dt="2024-01-06T20:33:12.920" v="351" actId="478"/>
          <ac:picMkLst>
            <pc:docMk/>
            <pc:sldMk cId="4018939165" sldId="283"/>
            <ac:picMk id="3" creationId="{6C10C262-6512-9760-76B4-F553B1CBA944}"/>
          </ac:picMkLst>
        </pc:picChg>
        <pc:picChg chg="mod">
          <ac:chgData name="Will Sparrow" userId="bf9732ff4fd8b86c" providerId="LiveId" clId="{F8163AE7-78C3-4972-870B-DAF2079DFB47}" dt="2024-01-06T20:33:21.926" v="357" actId="1076"/>
          <ac:picMkLst>
            <pc:docMk/>
            <pc:sldMk cId="4018939165" sldId="283"/>
            <ac:picMk id="5" creationId="{4F801EA5-EC7C-ED2B-BA25-A90266A74120}"/>
          </ac:picMkLst>
        </pc:picChg>
        <pc:picChg chg="del mod">
          <ac:chgData name="Will Sparrow" userId="bf9732ff4fd8b86c" providerId="LiveId" clId="{F8163AE7-78C3-4972-870B-DAF2079DFB47}" dt="2024-01-06T20:33:13.342" v="353" actId="478"/>
          <ac:picMkLst>
            <pc:docMk/>
            <pc:sldMk cId="4018939165" sldId="283"/>
            <ac:picMk id="7" creationId="{608709B7-97F7-6BD7-EE9B-DC39B84B9767}"/>
          </ac:picMkLst>
        </pc:picChg>
        <pc:picChg chg="del">
          <ac:chgData name="Will Sparrow" userId="bf9732ff4fd8b86c" providerId="LiveId" clId="{F8163AE7-78C3-4972-870B-DAF2079DFB47}" dt="2024-01-06T20:33:12.139" v="350" actId="478"/>
          <ac:picMkLst>
            <pc:docMk/>
            <pc:sldMk cId="4018939165" sldId="283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02.066" v="368" actId="1076"/>
        <pc:sldMkLst>
          <pc:docMk/>
          <pc:sldMk cId="2313267759" sldId="284"/>
        </pc:sldMkLst>
        <pc:picChg chg="del">
          <ac:chgData name="Will Sparrow" userId="bf9732ff4fd8b86c" providerId="LiveId" clId="{F8163AE7-78C3-4972-870B-DAF2079DFB47}" dt="2024-01-06T20:33:33.738" v="361" actId="478"/>
          <ac:picMkLst>
            <pc:docMk/>
            <pc:sldMk cId="2313267759" sldId="284"/>
            <ac:picMk id="3" creationId="{6C10C262-6512-9760-76B4-F553B1CBA944}"/>
          </ac:picMkLst>
        </pc:picChg>
        <pc:picChg chg="del">
          <ac:chgData name="Will Sparrow" userId="bf9732ff4fd8b86c" providerId="LiveId" clId="{F8163AE7-78C3-4972-870B-DAF2079DFB47}" dt="2024-01-06T20:33:32.770" v="360" actId="478"/>
          <ac:picMkLst>
            <pc:docMk/>
            <pc:sldMk cId="2313267759" sldId="284"/>
            <ac:picMk id="5" creationId="{4F801EA5-EC7C-ED2B-BA25-A90266A74120}"/>
          </ac:picMkLst>
        </pc:picChg>
        <pc:picChg chg="mod">
          <ac:chgData name="Will Sparrow" userId="bf9732ff4fd8b86c" providerId="LiveId" clId="{F8163AE7-78C3-4972-870B-DAF2079DFB47}" dt="2024-01-06T20:34:02.066" v="368" actId="1076"/>
          <ac:picMkLst>
            <pc:docMk/>
            <pc:sldMk cId="2313267759" sldId="284"/>
            <ac:picMk id="7" creationId="{608709B7-97F7-6BD7-EE9B-DC39B84B9767}"/>
          </ac:picMkLst>
        </pc:picChg>
        <pc:picChg chg="del mod">
          <ac:chgData name="Will Sparrow" userId="bf9732ff4fd8b86c" providerId="LiveId" clId="{F8163AE7-78C3-4972-870B-DAF2079DFB47}" dt="2024-01-06T20:33:37.426" v="364" actId="478"/>
          <ac:picMkLst>
            <pc:docMk/>
            <pc:sldMk cId="2313267759" sldId="284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21.394" v="378" actId="12789"/>
        <pc:sldMkLst>
          <pc:docMk/>
          <pc:sldMk cId="3913030724" sldId="285"/>
        </pc:sldMkLst>
        <pc:picChg chg="del">
          <ac:chgData name="Will Sparrow" userId="bf9732ff4fd8b86c" providerId="LiveId" clId="{F8163AE7-78C3-4972-870B-DAF2079DFB47}" dt="2024-01-06T20:34:06.519" v="372" actId="478"/>
          <ac:picMkLst>
            <pc:docMk/>
            <pc:sldMk cId="3913030724" sldId="285"/>
            <ac:picMk id="3" creationId="{6C10C262-6512-9760-76B4-F553B1CBA944}"/>
          </ac:picMkLst>
        </pc:picChg>
        <pc:picChg chg="del mod">
          <ac:chgData name="Will Sparrow" userId="bf9732ff4fd8b86c" providerId="LiveId" clId="{F8163AE7-78C3-4972-870B-DAF2079DFB47}" dt="2024-01-06T20:34:04.707" v="370" actId="478"/>
          <ac:picMkLst>
            <pc:docMk/>
            <pc:sldMk cId="3913030724" sldId="285"/>
            <ac:picMk id="5" creationId="{4F801EA5-EC7C-ED2B-BA25-A90266A74120}"/>
          </ac:picMkLst>
        </pc:picChg>
        <pc:picChg chg="del">
          <ac:chgData name="Will Sparrow" userId="bf9732ff4fd8b86c" providerId="LiveId" clId="{F8163AE7-78C3-4972-870B-DAF2079DFB47}" dt="2024-01-06T20:34:06.176" v="371" actId="478"/>
          <ac:picMkLst>
            <pc:docMk/>
            <pc:sldMk cId="3913030724" sldId="285"/>
            <ac:picMk id="7" creationId="{608709B7-97F7-6BD7-EE9B-DC39B84B9767}"/>
          </ac:picMkLst>
        </pc:picChg>
        <pc:picChg chg="mod">
          <ac:chgData name="Will Sparrow" userId="bf9732ff4fd8b86c" providerId="LiveId" clId="{F8163AE7-78C3-4972-870B-DAF2079DFB47}" dt="2024-01-06T20:34:21.394" v="378" actId="12789"/>
          <ac:picMkLst>
            <pc:docMk/>
            <pc:sldMk cId="3913030724" sldId="285"/>
            <ac:picMk id="9" creationId="{E398DF4D-738B-DCEF-2DD7-5DE629CA2681}"/>
          </ac:picMkLst>
        </pc:picChg>
      </pc:sldChg>
      <pc:sldChg chg="addSp delSp modSp new mod">
        <pc:chgData name="Will Sparrow" userId="bf9732ff4fd8b86c" providerId="LiveId" clId="{F8163AE7-78C3-4972-870B-DAF2079DFB47}" dt="2024-01-06T22:05:52.819" v="1279" actId="14100"/>
        <pc:sldMkLst>
          <pc:docMk/>
          <pc:sldMk cId="3653254615" sldId="286"/>
        </pc:sldMkLst>
        <pc:spChg chg="del">
          <ac:chgData name="Will Sparrow" userId="bf9732ff4fd8b86c" providerId="LiveId" clId="{F8163AE7-78C3-4972-870B-DAF2079DFB47}" dt="2024-01-06T21:43:05.142" v="381" actId="478"/>
          <ac:spMkLst>
            <pc:docMk/>
            <pc:sldMk cId="3653254615" sldId="286"/>
            <ac:spMk id="2" creationId="{A9D15F81-EFEA-460D-B899-35894F9EFBBD}"/>
          </ac:spMkLst>
        </pc:spChg>
        <pc:spChg chg="del">
          <ac:chgData name="Will Sparrow" userId="bf9732ff4fd8b86c" providerId="LiveId" clId="{F8163AE7-78C3-4972-870B-DAF2079DFB47}" dt="2024-01-06T21:43:04.360" v="380" actId="478"/>
          <ac:spMkLst>
            <pc:docMk/>
            <pc:sldMk cId="3653254615" sldId="286"/>
            <ac:spMk id="3" creationId="{5FD5C1D6-027B-36C1-D426-1BBFC9BFD747}"/>
          </ac:spMkLst>
        </pc:spChg>
        <pc:spChg chg="add del mod">
          <ac:chgData name="Will Sparrow" userId="bf9732ff4fd8b86c" providerId="LiveId" clId="{F8163AE7-78C3-4972-870B-DAF2079DFB47}" dt="2024-01-06T21:43:32.998" v="389" actId="478"/>
          <ac:spMkLst>
            <pc:docMk/>
            <pc:sldMk cId="3653254615" sldId="286"/>
            <ac:spMk id="4" creationId="{013B716C-E8CD-314F-72BC-D77616B45BF8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5" creationId="{07BA32CA-6C62-9DF2-0EB8-FCF4AABD5B37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6" creationId="{67AD26AD-51C7-5884-B2BE-821D335AE90D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7" creationId="{42582663-BFB9-FE2F-943A-79D5F26EEACE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8" creationId="{0EA3A8CE-B579-16B1-2AD2-65559EE2A978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9" creationId="{99A1CC99-741D-EF6B-7650-20CD0270E01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0" creationId="{4A68FF8B-BFDB-63F0-77DE-19B28EF8C24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1" creationId="{5606F470-58D0-31F7-22B5-F0192538557B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2" creationId="{40AA75E6-FD5F-9C61-CA25-1AF50CA201E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3" creationId="{11FF3AB1-7DEC-7450-FAED-25E079B3B9D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4" creationId="{2474F6A9-E4EB-9B6E-49A7-B4980A836420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5" creationId="{1D74847C-238E-24D1-6F50-ECC9953355D2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6" creationId="{E7AA8C54-7399-F280-7E0E-128BC12EFCCB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7" creationId="{6FABB5A9-29F4-75EE-4E7A-122FBC60A379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8" creationId="{C5E61132-0F87-4DB6-DB4E-A0F8126CBE0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9" creationId="{D411C973-15ED-D521-A2AF-27D57C728F96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0" creationId="{20E0ACEF-1DCE-C8D1-C72E-A1809EE9232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1" creationId="{B3D86355-CC25-B301-4B6D-0E9CD6E865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3" creationId="{B0EE773A-2C77-1AB1-C066-00A60E0CF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4" creationId="{FFB99354-419F-6EBD-A15C-2FBA6A1F34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5" creationId="{9BA590E8-6A56-F3B8-AD55-A06C7B24CA6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6" creationId="{DE3BB83E-1D43-ABDA-41C1-3D45CDF1C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7" creationId="{20DE6A5B-794B-2F4A-55F1-6FE3F415D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8" creationId="{E761CDF9-226D-6CE2-4F3B-365460A1E94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9" creationId="{7D913D02-EE59-72C6-DC51-0756054BE0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0" creationId="{70E69CCA-9490-3FC2-94B0-DB9A2E329E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1" creationId="{18ADF746-DA7E-3CA5-863C-E0F77397BA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2" creationId="{84E4041E-2EA0-C448-FFEE-C785735BFA5A}"/>
          </ac:spMkLst>
        </pc:spChg>
        <pc:spChg chg="add del mod">
          <ac:chgData name="Will Sparrow" userId="bf9732ff4fd8b86c" providerId="LiveId" clId="{F8163AE7-78C3-4972-870B-DAF2079DFB47}" dt="2024-01-06T21:54:02.394" v="1138" actId="478"/>
          <ac:spMkLst>
            <pc:docMk/>
            <pc:sldMk cId="3653254615" sldId="286"/>
            <ac:spMk id="33" creationId="{6B2EF96F-E625-6B64-3AA0-5C86288BA2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4" creationId="{51451985-D1BB-682B-328F-D483E4ABB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5" creationId="{6D6FD156-19FE-78D6-A3C3-737010091ED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6" creationId="{CEBD88F2-0D61-AF9F-CA65-122304E1806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7" creationId="{6DDDF297-A866-36AF-F236-BD0C92A8D50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8" creationId="{9DD5841D-0F24-17EF-A3B4-0D8E81A8D0E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9" creationId="{C538C5EE-F596-D105-26F2-817EDD3DFCC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0" creationId="{9D7754FC-7A45-FB17-CBDE-34B27CAD2F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1" creationId="{740A9A6C-5D0B-C6C3-667B-63525AE6ACB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2" creationId="{B28FACDA-D490-1701-FA7D-A97761686AD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3" creationId="{421EF070-D542-C519-4AA4-6B07C9A70D3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4" creationId="{3DA34118-21F2-CDEC-D08D-C90FAD9A908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5" creationId="{CAFAE0C0-D22A-0914-2703-7D37C98225B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6" creationId="{D570A489-F99F-6FB4-A255-F3FB606D46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7" creationId="{2099A744-A7B4-8816-FCFD-FFFA786E067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8" creationId="{622D8B95-40E6-CE6B-D21C-453D70881D3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9" creationId="{4DBFAD8F-9C15-4042-E8D2-2A376BA3B6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0" creationId="{64D132F0-0E64-DE89-2DFF-F07A275DF5B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1" creationId="{1E96951C-EBC2-9FD7-7DC5-996424B4195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2" creationId="{501E4574-B02E-2F91-77AC-8D007E85C8A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3" creationId="{E3178A33-4D2C-E533-8EA6-8B0FE1DB00A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4" creationId="{9D3F04D9-3863-B065-FF00-F71F13B448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5" creationId="{B9474152-D988-1D23-4AB1-70ECB5A90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6" creationId="{02FA8F97-D0C5-2B32-BC40-5EABFA927B1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7" creationId="{9858F34A-65E7-3EC8-9A98-2B8E67B8FC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8" creationId="{B9BE541B-EC87-F39A-1421-809E11B3037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9" creationId="{06793FA5-9AD2-8461-A2CF-4A10257BE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0" creationId="{60104E5E-B2B6-0D9A-75FE-B392578FCFE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1" creationId="{028473C2-C081-13F6-E5BD-B7578E4D88A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2" creationId="{CF79FFCA-2AE7-3CF7-16CB-9ED67A02A5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3" creationId="{9263E424-A8C3-D2BB-9F8A-9D21FB54725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4" creationId="{871A3697-5A79-5288-9346-84CD205E5F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5" creationId="{64BF8106-6D98-86C3-2FB7-E956B8A333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6" creationId="{DE302F31-E87D-5A90-C6AA-BFA021E7E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7" creationId="{18BAFAD1-58A9-C8EA-6F20-3F348F5993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8" creationId="{35ED2784-5E49-876C-BD35-D09E4A58388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9" creationId="{EEAE6EF9-0D60-C56F-4EA8-BECC89A19A5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0" creationId="{8B42ABCA-4C49-7334-BCDB-3D4AE7D864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1" creationId="{9EEBD0E5-2289-2E4F-CCD1-AF633E363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2" creationId="{82C64E01-D634-F3BC-F798-FDD5CD37EC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3" creationId="{276E1A1A-A476-8515-2477-B86A40FA530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4" creationId="{27DE6DA9-A0A3-E66A-F395-4EAEFB63B93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5" creationId="{453F85D6-0850-BA81-697A-8351CE9AD2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6" creationId="{BB3BCD31-389C-6853-FF71-2788626F2A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7" creationId="{E47C0CD9-FA52-73EC-9605-ABCAC28B98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8" creationId="{39372791-8130-3741-7EE0-E0E510164B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9" creationId="{3AAF2D94-0B3D-4838-7A76-B7D8DB8B89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0" creationId="{D2B37E0A-26E8-0349-F63A-108802A4388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1" creationId="{B453E678-E06B-3554-07BF-F989881E8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2" creationId="{E5EEFF3E-DE4A-547D-3A06-6431968866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3" creationId="{7DD909AD-AE1D-A375-CE79-AFA80733B86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4" creationId="{9B10399F-A05B-9694-AE7F-B019475D70E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5" creationId="{871DB106-6778-4A15-C7DF-F5C8D14C67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6" creationId="{E07A1EFF-2F4A-F4E8-E6B3-9D4C330DB3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7" creationId="{CAE09A77-2768-8E44-E0F4-6A53283CD09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8" creationId="{AE850128-C58F-EA97-43C3-418806ED0D5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9" creationId="{7436A955-4566-2253-2F84-0D3D9849AB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0" creationId="{748089C2-5662-3A53-798C-78DD6A3F589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1" creationId="{D3DC2DDB-F076-F221-0A0E-BC2A4E2CA6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2" creationId="{899B2E9C-406C-7F63-6498-683B9DD9E06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3" creationId="{FC7585E4-A161-911C-9197-53EC2BBAD1B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4" creationId="{89A59345-4038-F67B-44A4-A37CC053CA2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5" creationId="{A85B3C83-3A51-C0C1-B90B-5404F57068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6" creationId="{9C545CE3-96F6-417A-486B-BBB63A57F0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7" creationId="{107492F0-EC82-3BD7-2B84-DC812171DD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8" creationId="{8F7BBE75-C668-A3D8-C2B8-C3CCB8EE559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9" creationId="{C24E8C7F-77B0-FB4F-6155-B3D60F751E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0" creationId="{CDD1BBCF-7A27-F364-EF06-16C58AB42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1" creationId="{88F5EC5F-3653-A3F3-01D4-DE355BECDCB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2" creationId="{56DFCE35-5574-2920-F9A2-D460FDFAD0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3" creationId="{BA19C60C-7398-52C8-F980-CF6665AF37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4" creationId="{AB0A0BBD-74B3-EB9B-62FB-CC3316EECD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5" creationId="{5AA6DCB2-24FE-3C7D-9798-46A3A925751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6" creationId="{5769D87E-56BD-FA0D-853E-0A8695D42DD8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7" creationId="{FF3AE244-0051-7A3C-CDED-A6140BDEA5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8" creationId="{0E96B578-30A4-B51A-37BA-B21538BF6D64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9" creationId="{40E5C5AE-3F5E-062F-3C73-F6FC4D8D2871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0" creationId="{2A256923-66EB-EB2F-42AB-5661580C65B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1" creationId="{85A20205-2EA5-5E57-90D4-8DC2595828C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2" creationId="{069C9D92-24BA-C64F-A27F-44103FDF68DF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3" creationId="{B52C5DC6-7364-7D62-505C-C750C4B9095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4" creationId="{C94AB82D-E32E-55FE-523B-8177D0617CD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5" creationId="{3ACDA95F-8B4A-F4DB-2C1A-DD66C0A0971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6" creationId="{B4E24E56-8DE1-3557-ED9A-DE5AF5CAD9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7" creationId="{CCAC5079-103E-9DC8-CFA7-15232E94AC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8" creationId="{85C5EA84-4A15-B8A7-4877-4FE2B477C8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9" creationId="{23778B06-CF53-F60C-FE17-650438A78FBC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0" creationId="{543DAF37-2D30-DF03-3D1D-21165C11BCD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1" creationId="{F2CE4AFF-37B8-534D-83F9-709ED69FB9D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2" creationId="{A88ED028-8E6F-BA3B-6C0D-705ADF6B549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3" creationId="{A68A3ECD-4BF6-433B-D3E2-953B2536C90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4" creationId="{3EA85580-C62F-8BC1-ED73-8CEC3F3F56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5" creationId="{F1B23ABE-4151-4BF8-AE20-E1923B6E843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6" creationId="{A74DE658-B475-0004-7118-00D1D4D54A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7" creationId="{A550B70C-01D3-78A6-68E2-ADF90BF2326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8" creationId="{FB5D4CBA-530B-1609-E0B4-B340670EE5A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9" creationId="{0E507DB3-31C0-130F-D6B3-932991AC497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0" creationId="{3B955A7F-EBE2-77F9-0978-5BA565174F3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1" creationId="{AE8C1B3B-B7A1-B330-377C-47B079149B0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2" creationId="{FA54E94F-E4F4-44D1-26C9-7F420AE739A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3" creationId="{A1A46988-24B0-712F-DBD6-DC6F136E98D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4" creationId="{0A2B189C-81AD-9E31-6410-24E95CA980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5" creationId="{E3BF792F-9050-0F72-C6BC-464AB77A892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6" creationId="{99175E86-6AB6-A67D-12E4-21F0820889F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7" creationId="{D6344954-ECA8-3348-E231-6B13AAE4D2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8" creationId="{C124919A-4063-8473-D835-01E78469D5B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9" creationId="{34B996BC-437D-39BC-EFFD-8C2429C1C2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0" creationId="{A3048A90-CDE5-90F1-F898-3961F7352E3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1" creationId="{8BF5FCF6-5648-C399-CED4-09AC690192F3}"/>
          </ac:spMkLst>
        </pc:spChg>
        <pc:spChg chg="add del mod">
          <ac:chgData name="Will Sparrow" userId="bf9732ff4fd8b86c" providerId="LiveId" clId="{F8163AE7-78C3-4972-870B-DAF2079DFB47}" dt="2024-01-06T21:54:00.801" v="1137" actId="478"/>
          <ac:spMkLst>
            <pc:docMk/>
            <pc:sldMk cId="3653254615" sldId="286"/>
            <ac:spMk id="142" creationId="{836BC4E7-D9B2-7CED-EBA5-2BD78F624017}"/>
          </ac:spMkLst>
        </pc:spChg>
        <pc:spChg chg="add del mod">
          <ac:chgData name="Will Sparrow" userId="bf9732ff4fd8b86c" providerId="LiveId" clId="{F8163AE7-78C3-4972-870B-DAF2079DFB47}" dt="2024-01-06T21:54:04.285" v="1139" actId="478"/>
          <ac:spMkLst>
            <pc:docMk/>
            <pc:sldMk cId="3653254615" sldId="286"/>
            <ac:spMk id="143" creationId="{93E0C622-0C46-F4D4-BEBD-226385967DB2}"/>
          </ac:spMkLst>
        </pc:spChg>
        <pc:spChg chg="add del mod">
          <ac:chgData name="Will Sparrow" userId="bf9732ff4fd8b86c" providerId="LiveId" clId="{F8163AE7-78C3-4972-870B-DAF2079DFB47}" dt="2024-01-06T21:54:13.932" v="1145" actId="478"/>
          <ac:spMkLst>
            <pc:docMk/>
            <pc:sldMk cId="3653254615" sldId="286"/>
            <ac:spMk id="144" creationId="{A3953EE3-A8E6-4F45-2B7C-61C431AACF4C}"/>
          </ac:spMkLst>
        </pc:spChg>
        <pc:spChg chg="add del mod">
          <ac:chgData name="Will Sparrow" userId="bf9732ff4fd8b86c" providerId="LiveId" clId="{F8163AE7-78C3-4972-870B-DAF2079DFB47}" dt="2024-01-06T21:54:12.604" v="1144" actId="478"/>
          <ac:spMkLst>
            <pc:docMk/>
            <pc:sldMk cId="3653254615" sldId="286"/>
            <ac:spMk id="145" creationId="{634330EA-CB94-9BBD-F9EF-F288D4257DAD}"/>
          </ac:spMkLst>
        </pc:spChg>
        <pc:spChg chg="add del mod">
          <ac:chgData name="Will Sparrow" userId="bf9732ff4fd8b86c" providerId="LiveId" clId="{F8163AE7-78C3-4972-870B-DAF2079DFB47}" dt="2024-01-06T21:54:10.994" v="1143" actId="478"/>
          <ac:spMkLst>
            <pc:docMk/>
            <pc:sldMk cId="3653254615" sldId="286"/>
            <ac:spMk id="146" creationId="{E0393D1A-B12E-1160-39ED-B69144188596}"/>
          </ac:spMkLst>
        </pc:spChg>
        <pc:spChg chg="add del mod">
          <ac:chgData name="Will Sparrow" userId="bf9732ff4fd8b86c" providerId="LiveId" clId="{F8163AE7-78C3-4972-870B-DAF2079DFB47}" dt="2024-01-06T21:54:09.901" v="1142" actId="478"/>
          <ac:spMkLst>
            <pc:docMk/>
            <pc:sldMk cId="3653254615" sldId="286"/>
            <ac:spMk id="147" creationId="{F8C09306-62B1-E5BD-8295-C71FBBE89D4D}"/>
          </ac:spMkLst>
        </pc:spChg>
        <pc:spChg chg="add del mod">
          <ac:chgData name="Will Sparrow" userId="bf9732ff4fd8b86c" providerId="LiveId" clId="{F8163AE7-78C3-4972-870B-DAF2079DFB47}" dt="2024-01-06T21:54:08.651" v="1141" actId="478"/>
          <ac:spMkLst>
            <pc:docMk/>
            <pc:sldMk cId="3653254615" sldId="286"/>
            <ac:spMk id="148" creationId="{92B3E4D0-1683-207B-C426-27CC119DA2CF}"/>
          </ac:spMkLst>
        </pc:spChg>
        <pc:spChg chg="add del mod">
          <ac:chgData name="Will Sparrow" userId="bf9732ff4fd8b86c" providerId="LiveId" clId="{F8163AE7-78C3-4972-870B-DAF2079DFB47}" dt="2024-01-06T21:54:05.816" v="1140" actId="478"/>
          <ac:spMkLst>
            <pc:docMk/>
            <pc:sldMk cId="3653254615" sldId="286"/>
            <ac:spMk id="149" creationId="{528CB1AF-A38B-2451-53E9-391D639E0A6D}"/>
          </ac:spMkLst>
        </pc:spChg>
        <pc:spChg chg="add del mod">
          <ac:chgData name="Will Sparrow" userId="bf9732ff4fd8b86c" providerId="LiveId" clId="{F8163AE7-78C3-4972-870B-DAF2079DFB47}" dt="2024-01-06T21:54:15.369" v="1146" actId="478"/>
          <ac:spMkLst>
            <pc:docMk/>
            <pc:sldMk cId="3653254615" sldId="286"/>
            <ac:spMk id="150" creationId="{DA0C5755-BCC1-BED5-5106-9E8D349F409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2" creationId="{E60D7996-A660-57BA-9834-C3AA5DE7E55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3" creationId="{CEA7F5B0-E698-CF5A-A833-8A0E328B53C0}"/>
          </ac:spMkLst>
        </pc:spChg>
        <pc:grpChg chg="add del mod">
          <ac:chgData name="Will Sparrow" userId="bf9732ff4fd8b86c" providerId="LiveId" clId="{F8163AE7-78C3-4972-870B-DAF2079DFB47}" dt="2024-01-06T21:47:11.099" v="636" actId="478"/>
          <ac:grpSpMkLst>
            <pc:docMk/>
            <pc:sldMk cId="3653254615" sldId="286"/>
            <ac:grpSpMk id="22" creationId="{774ACE3F-CE18-C5AF-4E1C-39BE953109DC}"/>
          </ac:grpSpMkLst>
        </pc:grpChg>
        <pc:grpChg chg="add mod">
          <ac:chgData name="Will Sparrow" userId="bf9732ff4fd8b86c" providerId="LiveId" clId="{F8163AE7-78C3-4972-870B-DAF2079DFB47}" dt="2024-01-06T21:56:14.370" v="1277" actId="164"/>
          <ac:grpSpMkLst>
            <pc:docMk/>
            <pc:sldMk cId="3653254615" sldId="286"/>
            <ac:grpSpMk id="151" creationId="{59CB3873-4259-1F81-F98A-5CD8F576148F}"/>
          </ac:grpSpMkLst>
        </pc:grpChg>
        <pc:grpChg chg="add mod">
          <ac:chgData name="Will Sparrow" userId="bf9732ff4fd8b86c" providerId="LiveId" clId="{F8163AE7-78C3-4972-870B-DAF2079DFB47}" dt="2024-01-06T22:05:52.819" v="1279" actId="14100"/>
          <ac:grpSpMkLst>
            <pc:docMk/>
            <pc:sldMk cId="3653254615" sldId="286"/>
            <ac:grpSpMk id="154" creationId="{B6104840-6EEA-BA05-84CA-E0EAC9E99066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D520C96-E445-5076-57D9-D562BE6703D0}"/>
              </a:ext>
            </a:extLst>
          </p:cNvPr>
          <p:cNvGrpSpPr/>
          <p:nvPr/>
        </p:nvGrpSpPr>
        <p:grpSpPr>
          <a:xfrm>
            <a:off x="1446755" y="4030769"/>
            <a:ext cx="2611887" cy="2183908"/>
            <a:chOff x="1446755" y="4030769"/>
            <a:chExt cx="2611887" cy="2183908"/>
          </a:xfrm>
        </p:grpSpPr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CEE9E3F3-78ED-68FB-C7FB-940F59BEB2D4}"/>
                </a:ext>
              </a:extLst>
            </p:cNvPr>
            <p:cNvSpPr/>
            <p:nvPr/>
          </p:nvSpPr>
          <p:spPr>
            <a:xfrm rot="5400000">
              <a:off x="1091800" y="4385724"/>
              <a:ext cx="2183907" cy="1473998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B10193-4FF9-A7EA-88C2-FCE8C65286BC}"/>
                </a:ext>
              </a:extLst>
            </p:cNvPr>
            <p:cNvSpPr/>
            <p:nvPr/>
          </p:nvSpPr>
          <p:spPr>
            <a:xfrm>
              <a:off x="3235981" y="4030769"/>
              <a:ext cx="239698" cy="21839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63B5A0-EDB5-0037-65EA-FA3328B9EE04}"/>
                </a:ext>
              </a:extLst>
            </p:cNvPr>
            <p:cNvSpPr/>
            <p:nvPr/>
          </p:nvSpPr>
          <p:spPr>
            <a:xfrm>
              <a:off x="3818944" y="4030769"/>
              <a:ext cx="239698" cy="21839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DD7A43-0C6E-AA49-1915-AE7BF1A4F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6104840-6EEA-BA05-84CA-E0EAC9E99066}"/>
              </a:ext>
            </a:extLst>
          </p:cNvPr>
          <p:cNvGrpSpPr/>
          <p:nvPr/>
        </p:nvGrpSpPr>
        <p:grpSpPr>
          <a:xfrm>
            <a:off x="-7478" y="1"/>
            <a:ext cx="12622459" cy="6858000"/>
            <a:chOff x="-7478" y="1"/>
            <a:chExt cx="12622459" cy="6858000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59CB3873-4259-1F81-F98A-5CD8F576148F}"/>
                </a:ext>
              </a:extLst>
            </p:cNvPr>
            <p:cNvGrpSpPr/>
            <p:nvPr/>
          </p:nvGrpSpPr>
          <p:grpSpPr>
            <a:xfrm>
              <a:off x="0" y="1"/>
              <a:ext cx="12192000" cy="6858000"/>
              <a:chOff x="0" y="0"/>
              <a:chExt cx="10058400" cy="10059201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B0EE773A-2C77-1AB1-C066-00A60E0CFAD3}"/>
                  </a:ext>
                </a:extLst>
              </p:cNvPr>
              <p:cNvSpPr/>
              <p:nvPr/>
            </p:nvSpPr>
            <p:spPr>
              <a:xfrm>
                <a:off x="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B99354-419F-6EBD-A15C-2FBA6A1F346D}"/>
                  </a:ext>
                </a:extLst>
              </p:cNvPr>
              <p:cNvSpPr/>
              <p:nvPr/>
            </p:nvSpPr>
            <p:spPr>
              <a:xfrm>
                <a:off x="10058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BA590E8-6A56-F3B8-AD55-A06C7B24CA6B}"/>
                  </a:ext>
                </a:extLst>
              </p:cNvPr>
              <p:cNvSpPr/>
              <p:nvPr/>
            </p:nvSpPr>
            <p:spPr>
              <a:xfrm>
                <a:off x="20116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E3BB83E-1D43-ABDA-41C1-3D45CDF1C97E}"/>
                  </a:ext>
                </a:extLst>
              </p:cNvPr>
              <p:cNvSpPr/>
              <p:nvPr/>
            </p:nvSpPr>
            <p:spPr>
              <a:xfrm>
                <a:off x="30175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0DE6A5B-794B-2F4A-55F1-6FE3F415D1B5}"/>
                  </a:ext>
                </a:extLst>
              </p:cNvPr>
              <p:cNvSpPr/>
              <p:nvPr/>
            </p:nvSpPr>
            <p:spPr>
              <a:xfrm>
                <a:off x="40233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761CDF9-226D-6CE2-4F3B-365460A1E94F}"/>
                  </a:ext>
                </a:extLst>
              </p:cNvPr>
              <p:cNvSpPr/>
              <p:nvPr/>
            </p:nvSpPr>
            <p:spPr>
              <a:xfrm>
                <a:off x="502920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D913D02-EE59-72C6-DC51-0756054BE0F0}"/>
                  </a:ext>
                </a:extLst>
              </p:cNvPr>
              <p:cNvSpPr/>
              <p:nvPr/>
            </p:nvSpPr>
            <p:spPr>
              <a:xfrm>
                <a:off x="60350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0E69CCA-9490-3FC2-94B0-DB9A2E329E29}"/>
                  </a:ext>
                </a:extLst>
              </p:cNvPr>
              <p:cNvSpPr/>
              <p:nvPr/>
            </p:nvSpPr>
            <p:spPr>
              <a:xfrm>
                <a:off x="70408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8ADF746-DA7E-3CA5-863C-E0F77397BA3E}"/>
                  </a:ext>
                </a:extLst>
              </p:cNvPr>
              <p:cNvSpPr/>
              <p:nvPr/>
            </p:nvSpPr>
            <p:spPr>
              <a:xfrm>
                <a:off x="80467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4E4041E-2EA0-C448-FFEE-C785735BFA5A}"/>
                  </a:ext>
                </a:extLst>
              </p:cNvPr>
              <p:cNvSpPr/>
              <p:nvPr/>
            </p:nvSpPr>
            <p:spPr>
              <a:xfrm>
                <a:off x="90525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1451985-D1BB-682B-328F-D483E4ABB97E}"/>
                  </a:ext>
                </a:extLst>
              </p:cNvPr>
              <p:cNvSpPr/>
              <p:nvPr/>
            </p:nvSpPr>
            <p:spPr>
              <a:xfrm>
                <a:off x="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D6FD156-19FE-78D6-A3C3-737010091EDC}"/>
                  </a:ext>
                </a:extLst>
              </p:cNvPr>
              <p:cNvSpPr/>
              <p:nvPr/>
            </p:nvSpPr>
            <p:spPr>
              <a:xfrm>
                <a:off x="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EBD88F2-0D61-AF9F-CA65-122304E18063}"/>
                  </a:ext>
                </a:extLst>
              </p:cNvPr>
              <p:cNvSpPr/>
              <p:nvPr/>
            </p:nvSpPr>
            <p:spPr>
              <a:xfrm>
                <a:off x="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DDDF297-A866-36AF-F236-BD0C92A8D502}"/>
                  </a:ext>
                </a:extLst>
              </p:cNvPr>
              <p:cNvSpPr/>
              <p:nvPr/>
            </p:nvSpPr>
            <p:spPr>
              <a:xfrm>
                <a:off x="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DD5841D-0F24-17EF-A3B4-0D8E81A8D0EF}"/>
                  </a:ext>
                </a:extLst>
              </p:cNvPr>
              <p:cNvSpPr/>
              <p:nvPr/>
            </p:nvSpPr>
            <p:spPr>
              <a:xfrm>
                <a:off x="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538C5EE-F596-D105-26F2-817EDD3DFCC0}"/>
                  </a:ext>
                </a:extLst>
              </p:cNvPr>
              <p:cNvSpPr/>
              <p:nvPr/>
            </p:nvSpPr>
            <p:spPr>
              <a:xfrm>
                <a:off x="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D7754FC-7A45-FB17-CBDE-34B27CAD2F21}"/>
                  </a:ext>
                </a:extLst>
              </p:cNvPr>
              <p:cNvSpPr/>
              <p:nvPr/>
            </p:nvSpPr>
            <p:spPr>
              <a:xfrm>
                <a:off x="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40A9A6C-5D0B-C6C3-667B-63525AE6ACBF}"/>
                  </a:ext>
                </a:extLst>
              </p:cNvPr>
              <p:cNvSpPr/>
              <p:nvPr/>
            </p:nvSpPr>
            <p:spPr>
              <a:xfrm>
                <a:off x="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28FACDA-D490-1701-FA7D-A97761686ADF}"/>
                  </a:ext>
                </a:extLst>
              </p:cNvPr>
              <p:cNvSpPr/>
              <p:nvPr/>
            </p:nvSpPr>
            <p:spPr>
              <a:xfrm>
                <a:off x="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421EF070-D542-C519-4AA4-6B07C9A70D3B}"/>
                  </a:ext>
                </a:extLst>
              </p:cNvPr>
              <p:cNvSpPr/>
              <p:nvPr/>
            </p:nvSpPr>
            <p:spPr>
              <a:xfrm>
                <a:off x="100275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DA34118-21F2-CDEC-D08D-C90FAD9A9081}"/>
                  </a:ext>
                </a:extLst>
              </p:cNvPr>
              <p:cNvSpPr/>
              <p:nvPr/>
            </p:nvSpPr>
            <p:spPr>
              <a:xfrm>
                <a:off x="100275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AFAE0C0-D22A-0914-2703-7D37C98225B4}"/>
                  </a:ext>
                </a:extLst>
              </p:cNvPr>
              <p:cNvSpPr/>
              <p:nvPr/>
            </p:nvSpPr>
            <p:spPr>
              <a:xfrm>
                <a:off x="100275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570A489-F99F-6FB4-A255-F3FB606D4648}"/>
                  </a:ext>
                </a:extLst>
              </p:cNvPr>
              <p:cNvSpPr/>
              <p:nvPr/>
            </p:nvSpPr>
            <p:spPr>
              <a:xfrm>
                <a:off x="100275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99A744-A7B4-8816-FCFD-FFFA786E067C}"/>
                  </a:ext>
                </a:extLst>
              </p:cNvPr>
              <p:cNvSpPr/>
              <p:nvPr/>
            </p:nvSpPr>
            <p:spPr>
              <a:xfrm>
                <a:off x="100275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D8B95-40E6-CE6B-D21C-453D70881D33}"/>
                  </a:ext>
                </a:extLst>
              </p:cNvPr>
              <p:cNvSpPr/>
              <p:nvPr/>
            </p:nvSpPr>
            <p:spPr>
              <a:xfrm>
                <a:off x="100275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4DBFAD8F-9C15-4042-E8D2-2A376BA3B647}"/>
                  </a:ext>
                </a:extLst>
              </p:cNvPr>
              <p:cNvSpPr/>
              <p:nvPr/>
            </p:nvSpPr>
            <p:spPr>
              <a:xfrm>
                <a:off x="100275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4D132F0-0E64-DE89-2DFF-F07A275DF5B6}"/>
                  </a:ext>
                </a:extLst>
              </p:cNvPr>
              <p:cNvSpPr/>
              <p:nvPr/>
            </p:nvSpPr>
            <p:spPr>
              <a:xfrm>
                <a:off x="100275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E96951C-EBC2-9FD7-7DC5-996424B4195A}"/>
                  </a:ext>
                </a:extLst>
              </p:cNvPr>
              <p:cNvSpPr/>
              <p:nvPr/>
            </p:nvSpPr>
            <p:spPr>
              <a:xfrm>
                <a:off x="100275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01E4574-B02E-2F91-77AC-8D007E85C8A6}"/>
                  </a:ext>
                </a:extLst>
              </p:cNvPr>
              <p:cNvSpPr/>
              <p:nvPr/>
            </p:nvSpPr>
            <p:spPr>
              <a:xfrm>
                <a:off x="201168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3178A33-4D2C-E533-8EA6-8B0FE1DB00A2}"/>
                  </a:ext>
                </a:extLst>
              </p:cNvPr>
              <p:cNvSpPr/>
              <p:nvPr/>
            </p:nvSpPr>
            <p:spPr>
              <a:xfrm>
                <a:off x="201168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D3F04D9-3863-B065-FF00-F71F13B4489A}"/>
                  </a:ext>
                </a:extLst>
              </p:cNvPr>
              <p:cNvSpPr/>
              <p:nvPr/>
            </p:nvSpPr>
            <p:spPr>
              <a:xfrm>
                <a:off x="201168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9474152-D988-1D23-4AB1-70ECB5A90F3E}"/>
                  </a:ext>
                </a:extLst>
              </p:cNvPr>
              <p:cNvSpPr/>
              <p:nvPr/>
            </p:nvSpPr>
            <p:spPr>
              <a:xfrm>
                <a:off x="201168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02FA8F97-D0C5-2B32-BC40-5EABFA927B1F}"/>
                  </a:ext>
                </a:extLst>
              </p:cNvPr>
              <p:cNvSpPr/>
              <p:nvPr/>
            </p:nvSpPr>
            <p:spPr>
              <a:xfrm>
                <a:off x="201168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858F34A-65E7-3EC8-9A98-2B8E67B8FCDB}"/>
                  </a:ext>
                </a:extLst>
              </p:cNvPr>
              <p:cNvSpPr/>
              <p:nvPr/>
            </p:nvSpPr>
            <p:spPr>
              <a:xfrm>
                <a:off x="201168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9BE541B-EC87-F39A-1421-809E11B30378}"/>
                  </a:ext>
                </a:extLst>
              </p:cNvPr>
              <p:cNvSpPr/>
              <p:nvPr/>
            </p:nvSpPr>
            <p:spPr>
              <a:xfrm>
                <a:off x="201168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6793FA5-9AD2-8461-A2CF-4A10257BE725}"/>
                  </a:ext>
                </a:extLst>
              </p:cNvPr>
              <p:cNvSpPr/>
              <p:nvPr/>
            </p:nvSpPr>
            <p:spPr>
              <a:xfrm>
                <a:off x="201168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0104E5E-B2B6-0D9A-75FE-B392578FCFEC}"/>
                  </a:ext>
                </a:extLst>
              </p:cNvPr>
              <p:cNvSpPr/>
              <p:nvPr/>
            </p:nvSpPr>
            <p:spPr>
              <a:xfrm>
                <a:off x="201168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28473C2-C081-13F6-E5BD-B7578E4D88AA}"/>
                  </a:ext>
                </a:extLst>
              </p:cNvPr>
              <p:cNvSpPr/>
              <p:nvPr/>
            </p:nvSpPr>
            <p:spPr>
              <a:xfrm>
                <a:off x="301443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CF79FFCA-2AE7-3CF7-16CB-9ED67A02A5B5}"/>
                  </a:ext>
                </a:extLst>
              </p:cNvPr>
              <p:cNvSpPr/>
              <p:nvPr/>
            </p:nvSpPr>
            <p:spPr>
              <a:xfrm>
                <a:off x="301443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263E424-A8C3-D2BB-9F8A-9D21FB547255}"/>
                  </a:ext>
                </a:extLst>
              </p:cNvPr>
              <p:cNvSpPr/>
              <p:nvPr/>
            </p:nvSpPr>
            <p:spPr>
              <a:xfrm>
                <a:off x="301443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71A3697-5A79-5288-9346-84CD205E5F51}"/>
                  </a:ext>
                </a:extLst>
              </p:cNvPr>
              <p:cNvSpPr/>
              <p:nvPr/>
            </p:nvSpPr>
            <p:spPr>
              <a:xfrm>
                <a:off x="301443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64BF8106-6D98-86C3-2FB7-E956B8A333ED}"/>
                  </a:ext>
                </a:extLst>
              </p:cNvPr>
              <p:cNvSpPr/>
              <p:nvPr/>
            </p:nvSpPr>
            <p:spPr>
              <a:xfrm>
                <a:off x="301443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E302F31-E87D-5A90-C6AA-BFA021E7EF3E}"/>
                  </a:ext>
                </a:extLst>
              </p:cNvPr>
              <p:cNvSpPr/>
              <p:nvPr/>
            </p:nvSpPr>
            <p:spPr>
              <a:xfrm>
                <a:off x="301443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18BAFAD1-58A9-C8EA-6F20-3F348F59939A}"/>
                  </a:ext>
                </a:extLst>
              </p:cNvPr>
              <p:cNvSpPr/>
              <p:nvPr/>
            </p:nvSpPr>
            <p:spPr>
              <a:xfrm>
                <a:off x="301443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5ED2784-5E49-876C-BD35-D09E4A58388E}"/>
                  </a:ext>
                </a:extLst>
              </p:cNvPr>
              <p:cNvSpPr/>
              <p:nvPr/>
            </p:nvSpPr>
            <p:spPr>
              <a:xfrm>
                <a:off x="301443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EAE6EF9-0D60-C56F-4EA8-BECC89A19A5F}"/>
                  </a:ext>
                </a:extLst>
              </p:cNvPr>
              <p:cNvSpPr/>
              <p:nvPr/>
            </p:nvSpPr>
            <p:spPr>
              <a:xfrm>
                <a:off x="301443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B42ABCA-4C49-7334-BCDB-3D4AE7D864B9}"/>
                  </a:ext>
                </a:extLst>
              </p:cNvPr>
              <p:cNvSpPr/>
              <p:nvPr/>
            </p:nvSpPr>
            <p:spPr>
              <a:xfrm>
                <a:off x="402336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EEBD0E5-2289-2E4F-CCD1-AF633E363AD3}"/>
                  </a:ext>
                </a:extLst>
              </p:cNvPr>
              <p:cNvSpPr/>
              <p:nvPr/>
            </p:nvSpPr>
            <p:spPr>
              <a:xfrm>
                <a:off x="402336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2C64E01-D634-F3BC-F798-FDD5CD37EC1A}"/>
                  </a:ext>
                </a:extLst>
              </p:cNvPr>
              <p:cNvSpPr/>
              <p:nvPr/>
            </p:nvSpPr>
            <p:spPr>
              <a:xfrm>
                <a:off x="402336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276E1A1A-A476-8515-2477-B86A40FA530A}"/>
                  </a:ext>
                </a:extLst>
              </p:cNvPr>
              <p:cNvSpPr/>
              <p:nvPr/>
            </p:nvSpPr>
            <p:spPr>
              <a:xfrm>
                <a:off x="402336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DE6DA9-A0A3-E66A-F395-4EAEFB63B938}"/>
                  </a:ext>
                </a:extLst>
              </p:cNvPr>
              <p:cNvSpPr/>
              <p:nvPr/>
            </p:nvSpPr>
            <p:spPr>
              <a:xfrm>
                <a:off x="402336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53F85D6-0850-BA81-697A-8351CE9AD28B}"/>
                  </a:ext>
                </a:extLst>
              </p:cNvPr>
              <p:cNvSpPr/>
              <p:nvPr/>
            </p:nvSpPr>
            <p:spPr>
              <a:xfrm>
                <a:off x="402336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B3BCD31-389C-6853-FF71-2788626F2AA4}"/>
                  </a:ext>
                </a:extLst>
              </p:cNvPr>
              <p:cNvSpPr/>
              <p:nvPr/>
            </p:nvSpPr>
            <p:spPr>
              <a:xfrm>
                <a:off x="402336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47C0CD9-FA52-73EC-9605-ABCAC28B9848}"/>
                  </a:ext>
                </a:extLst>
              </p:cNvPr>
              <p:cNvSpPr/>
              <p:nvPr/>
            </p:nvSpPr>
            <p:spPr>
              <a:xfrm>
                <a:off x="402336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39372791-8130-3741-7EE0-E0E510164B16}"/>
                  </a:ext>
                </a:extLst>
              </p:cNvPr>
              <p:cNvSpPr/>
              <p:nvPr/>
            </p:nvSpPr>
            <p:spPr>
              <a:xfrm>
                <a:off x="402336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3AAF2D94-0B3D-4838-7A76-B7D8DB8B896D}"/>
                  </a:ext>
                </a:extLst>
              </p:cNvPr>
              <p:cNvSpPr/>
              <p:nvPr/>
            </p:nvSpPr>
            <p:spPr>
              <a:xfrm>
                <a:off x="502611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2B37E0A-26E8-0349-F63A-108802A43888}"/>
                  </a:ext>
                </a:extLst>
              </p:cNvPr>
              <p:cNvSpPr/>
              <p:nvPr/>
            </p:nvSpPr>
            <p:spPr>
              <a:xfrm>
                <a:off x="502611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B453E678-E06B-3554-07BF-F989881E8725}"/>
                  </a:ext>
                </a:extLst>
              </p:cNvPr>
              <p:cNvSpPr/>
              <p:nvPr/>
            </p:nvSpPr>
            <p:spPr>
              <a:xfrm>
                <a:off x="502611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5EEFF3E-DE4A-547D-3A06-6431968866ED}"/>
                  </a:ext>
                </a:extLst>
              </p:cNvPr>
              <p:cNvSpPr/>
              <p:nvPr/>
            </p:nvSpPr>
            <p:spPr>
              <a:xfrm>
                <a:off x="502611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DD909AD-AE1D-A375-CE79-AFA80733B869}"/>
                  </a:ext>
                </a:extLst>
              </p:cNvPr>
              <p:cNvSpPr/>
              <p:nvPr/>
            </p:nvSpPr>
            <p:spPr>
              <a:xfrm>
                <a:off x="502611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B10399F-A05B-9694-AE7F-B019475D70E7}"/>
                  </a:ext>
                </a:extLst>
              </p:cNvPr>
              <p:cNvSpPr/>
              <p:nvPr/>
            </p:nvSpPr>
            <p:spPr>
              <a:xfrm>
                <a:off x="502611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71DB106-6778-4A15-C7DF-F5C8D14C67B9}"/>
                  </a:ext>
                </a:extLst>
              </p:cNvPr>
              <p:cNvSpPr/>
              <p:nvPr/>
            </p:nvSpPr>
            <p:spPr>
              <a:xfrm>
                <a:off x="502611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07A1EFF-2F4A-F4E8-E6B3-9D4C330DB316}"/>
                  </a:ext>
                </a:extLst>
              </p:cNvPr>
              <p:cNvSpPr/>
              <p:nvPr/>
            </p:nvSpPr>
            <p:spPr>
              <a:xfrm>
                <a:off x="502611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CAE09A77-2768-8E44-E0F4-6A53283CD096}"/>
                  </a:ext>
                </a:extLst>
              </p:cNvPr>
              <p:cNvSpPr/>
              <p:nvPr/>
            </p:nvSpPr>
            <p:spPr>
              <a:xfrm>
                <a:off x="502611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AE850128-C58F-EA97-43C3-418806ED0D5D}"/>
                  </a:ext>
                </a:extLst>
              </p:cNvPr>
              <p:cNvSpPr/>
              <p:nvPr/>
            </p:nvSpPr>
            <p:spPr>
              <a:xfrm>
                <a:off x="603504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436A955-4566-2253-2F84-0D3D9849ABE0}"/>
                  </a:ext>
                </a:extLst>
              </p:cNvPr>
              <p:cNvSpPr/>
              <p:nvPr/>
            </p:nvSpPr>
            <p:spPr>
              <a:xfrm>
                <a:off x="603504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48089C2-5662-3A53-798C-78DD6A3F5893}"/>
                  </a:ext>
                </a:extLst>
              </p:cNvPr>
              <p:cNvSpPr/>
              <p:nvPr/>
            </p:nvSpPr>
            <p:spPr>
              <a:xfrm>
                <a:off x="603504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3DC2DDB-F076-F221-0A0E-BC2A4E2CA621}"/>
                  </a:ext>
                </a:extLst>
              </p:cNvPr>
              <p:cNvSpPr/>
              <p:nvPr/>
            </p:nvSpPr>
            <p:spPr>
              <a:xfrm>
                <a:off x="603504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899B2E9C-406C-7F63-6498-683B9DD9E060}"/>
                  </a:ext>
                </a:extLst>
              </p:cNvPr>
              <p:cNvSpPr/>
              <p:nvPr/>
            </p:nvSpPr>
            <p:spPr>
              <a:xfrm>
                <a:off x="603504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C7585E4-A161-911C-9197-53EC2BBAD1B3}"/>
                  </a:ext>
                </a:extLst>
              </p:cNvPr>
              <p:cNvSpPr/>
              <p:nvPr/>
            </p:nvSpPr>
            <p:spPr>
              <a:xfrm>
                <a:off x="603504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9A59345-4038-F67B-44A4-A37CC053CA2B}"/>
                  </a:ext>
                </a:extLst>
              </p:cNvPr>
              <p:cNvSpPr/>
              <p:nvPr/>
            </p:nvSpPr>
            <p:spPr>
              <a:xfrm>
                <a:off x="603504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85B3C83-3A51-C0C1-B90B-5404F57068DB}"/>
                  </a:ext>
                </a:extLst>
              </p:cNvPr>
              <p:cNvSpPr/>
              <p:nvPr/>
            </p:nvSpPr>
            <p:spPr>
              <a:xfrm>
                <a:off x="603504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9C545CE3-96F6-417A-486B-BBB63A57F051}"/>
                  </a:ext>
                </a:extLst>
              </p:cNvPr>
              <p:cNvSpPr/>
              <p:nvPr/>
            </p:nvSpPr>
            <p:spPr>
              <a:xfrm>
                <a:off x="603504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107492F0-EC82-3BD7-2B84-DC812171DD8B}"/>
                  </a:ext>
                </a:extLst>
              </p:cNvPr>
              <p:cNvSpPr/>
              <p:nvPr/>
            </p:nvSpPr>
            <p:spPr>
              <a:xfrm>
                <a:off x="703779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8F7BBE75-C668-A3D8-C2B8-C3CCB8EE5595}"/>
                  </a:ext>
                </a:extLst>
              </p:cNvPr>
              <p:cNvSpPr/>
              <p:nvPr/>
            </p:nvSpPr>
            <p:spPr>
              <a:xfrm>
                <a:off x="703779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C24E8C7F-77B0-FB4F-6155-B3D60F751E76}"/>
                  </a:ext>
                </a:extLst>
              </p:cNvPr>
              <p:cNvSpPr/>
              <p:nvPr/>
            </p:nvSpPr>
            <p:spPr>
              <a:xfrm>
                <a:off x="703779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DD1BBCF-7A27-F364-EF06-16C58AB421B5}"/>
                  </a:ext>
                </a:extLst>
              </p:cNvPr>
              <p:cNvSpPr/>
              <p:nvPr/>
            </p:nvSpPr>
            <p:spPr>
              <a:xfrm>
                <a:off x="703779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88F5EC5F-3653-A3F3-01D4-DE355BECDCB8}"/>
                  </a:ext>
                </a:extLst>
              </p:cNvPr>
              <p:cNvSpPr/>
              <p:nvPr/>
            </p:nvSpPr>
            <p:spPr>
              <a:xfrm>
                <a:off x="703779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6DFCE35-5574-2920-F9A2-D460FDFAD049}"/>
                  </a:ext>
                </a:extLst>
              </p:cNvPr>
              <p:cNvSpPr/>
              <p:nvPr/>
            </p:nvSpPr>
            <p:spPr>
              <a:xfrm>
                <a:off x="703779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BA19C60C-7398-52C8-F980-CF6665AF37E0}"/>
                  </a:ext>
                </a:extLst>
              </p:cNvPr>
              <p:cNvSpPr/>
              <p:nvPr/>
            </p:nvSpPr>
            <p:spPr>
              <a:xfrm>
                <a:off x="703779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AB0A0BBD-74B3-EB9B-62FB-CC3316EECD48}"/>
                  </a:ext>
                </a:extLst>
              </p:cNvPr>
              <p:cNvSpPr/>
              <p:nvPr/>
            </p:nvSpPr>
            <p:spPr>
              <a:xfrm>
                <a:off x="703779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5AA6DCB2-24FE-3C7D-9798-46A3A9257510}"/>
                  </a:ext>
                </a:extLst>
              </p:cNvPr>
              <p:cNvSpPr/>
              <p:nvPr/>
            </p:nvSpPr>
            <p:spPr>
              <a:xfrm>
                <a:off x="703779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EA85580-C62F-8BC1-ED73-8CEC3F3F56A4}"/>
                  </a:ext>
                </a:extLst>
              </p:cNvPr>
              <p:cNvSpPr/>
              <p:nvPr/>
            </p:nvSpPr>
            <p:spPr>
              <a:xfrm>
                <a:off x="8043635" y="10001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F1B23ABE-4151-4BF8-AE20-E1923B6E843A}"/>
                  </a:ext>
                </a:extLst>
              </p:cNvPr>
              <p:cNvSpPr/>
              <p:nvPr/>
            </p:nvSpPr>
            <p:spPr>
              <a:xfrm>
                <a:off x="8043635" y="20059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74DE658-B475-0004-7118-00D1D4D54A1A}"/>
                  </a:ext>
                </a:extLst>
              </p:cNvPr>
              <p:cNvSpPr/>
              <p:nvPr/>
            </p:nvSpPr>
            <p:spPr>
              <a:xfrm>
                <a:off x="8043635" y="803228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550B70C-01D3-78A6-68E2-ADF90BF23264}"/>
                  </a:ext>
                </a:extLst>
              </p:cNvPr>
              <p:cNvSpPr/>
              <p:nvPr/>
            </p:nvSpPr>
            <p:spPr>
              <a:xfrm>
                <a:off x="8043635" y="702361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FB5D4CBA-530B-1609-E0B4-B340670EE5AE}"/>
                  </a:ext>
                </a:extLst>
              </p:cNvPr>
              <p:cNvSpPr/>
              <p:nvPr/>
            </p:nvSpPr>
            <p:spPr>
              <a:xfrm>
                <a:off x="8043635" y="60191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0E507DB3-31C0-130F-D6B3-932991AC4973}"/>
                  </a:ext>
                </a:extLst>
              </p:cNvPr>
              <p:cNvSpPr/>
              <p:nvPr/>
            </p:nvSpPr>
            <p:spPr>
              <a:xfrm>
                <a:off x="8043635" y="50235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3B955A7F-EBE2-77F9-0978-5BA565174F3F}"/>
                  </a:ext>
                </a:extLst>
              </p:cNvPr>
              <p:cNvSpPr/>
              <p:nvPr/>
            </p:nvSpPr>
            <p:spPr>
              <a:xfrm>
                <a:off x="8043635" y="40176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AE8C1B3B-B7A1-B330-377C-47B079149B08}"/>
                  </a:ext>
                </a:extLst>
              </p:cNvPr>
              <p:cNvSpPr/>
              <p:nvPr/>
            </p:nvSpPr>
            <p:spPr>
              <a:xfrm>
                <a:off x="8043635" y="30118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A54E94F-E4F4-44D1-26C9-7F420AE739A1}"/>
                  </a:ext>
                </a:extLst>
              </p:cNvPr>
              <p:cNvSpPr/>
              <p:nvPr/>
            </p:nvSpPr>
            <p:spPr>
              <a:xfrm>
                <a:off x="8043635" y="90381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A1A46988-24B0-712F-DBD6-DC6F136E98DA}"/>
                  </a:ext>
                </a:extLst>
              </p:cNvPr>
              <p:cNvSpPr/>
              <p:nvPr/>
            </p:nvSpPr>
            <p:spPr>
              <a:xfrm>
                <a:off x="9052560" y="9982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0A2B189C-81AD-9E31-6410-24E95CA98047}"/>
                  </a:ext>
                </a:extLst>
              </p:cNvPr>
              <p:cNvSpPr/>
              <p:nvPr/>
            </p:nvSpPr>
            <p:spPr>
              <a:xfrm>
                <a:off x="9052560" y="20040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3BF792F-9050-0F72-C6BC-464AB77A892D}"/>
                  </a:ext>
                </a:extLst>
              </p:cNvPr>
              <p:cNvSpPr/>
              <p:nvPr/>
            </p:nvSpPr>
            <p:spPr>
              <a:xfrm>
                <a:off x="9052560" y="803035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99175E86-6AB6-A67D-12E4-21F0820889FB}"/>
                  </a:ext>
                </a:extLst>
              </p:cNvPr>
              <p:cNvSpPr/>
              <p:nvPr/>
            </p:nvSpPr>
            <p:spPr>
              <a:xfrm>
                <a:off x="9052560" y="702168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6344954-ECA8-3348-E231-6B13AAE4D229}"/>
                  </a:ext>
                </a:extLst>
              </p:cNvPr>
              <p:cNvSpPr/>
              <p:nvPr/>
            </p:nvSpPr>
            <p:spPr>
              <a:xfrm>
                <a:off x="9052560" y="60172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C124919A-4063-8473-D835-01E78469D5B7}"/>
                  </a:ext>
                </a:extLst>
              </p:cNvPr>
              <p:cNvSpPr/>
              <p:nvPr/>
            </p:nvSpPr>
            <p:spPr>
              <a:xfrm>
                <a:off x="9052560" y="50215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34B996BC-437D-39BC-EFFD-8C2429C1C249}"/>
                  </a:ext>
                </a:extLst>
              </p:cNvPr>
              <p:cNvSpPr/>
              <p:nvPr/>
            </p:nvSpPr>
            <p:spPr>
              <a:xfrm>
                <a:off x="9052560" y="40157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A3048A90-CDE5-90F1-F898-3961F7352E37}"/>
                  </a:ext>
                </a:extLst>
              </p:cNvPr>
              <p:cNvSpPr/>
              <p:nvPr/>
            </p:nvSpPr>
            <p:spPr>
              <a:xfrm>
                <a:off x="9052560" y="30099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BF5FCF6-5648-C399-CED4-09AC690192F3}"/>
                  </a:ext>
                </a:extLst>
              </p:cNvPr>
              <p:cNvSpPr/>
              <p:nvPr/>
            </p:nvSpPr>
            <p:spPr>
              <a:xfrm>
                <a:off x="9052560" y="90361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E60D7996-A660-57BA-9834-C3AA5DE7E555}"/>
                </a:ext>
              </a:extLst>
            </p:cNvPr>
            <p:cNvSpPr txBox="1"/>
            <p:nvPr/>
          </p:nvSpPr>
          <p:spPr>
            <a:xfrm>
              <a:off x="788741" y="22512"/>
              <a:ext cx="11826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    	       20	             30	                  40	       50	            60	                  70	       80	            90 	                100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EA7F5B0-E698-CF5A-A833-8A0E328B53C0}"/>
                </a:ext>
              </a:extLst>
            </p:cNvPr>
            <p:cNvSpPr txBox="1"/>
            <p:nvPr/>
          </p:nvSpPr>
          <p:spPr>
            <a:xfrm>
              <a:off x="-7478" y="345300"/>
              <a:ext cx="792480" cy="6324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</a:t>
              </a:r>
            </a:p>
            <a:p>
              <a:endParaRPr lang="en-GB" dirty="0"/>
            </a:p>
            <a:p>
              <a:pPr>
                <a:lnSpc>
                  <a:spcPct val="150000"/>
                </a:lnSpc>
              </a:pPr>
              <a:r>
                <a:rPr lang="en-GB" dirty="0"/>
                <a:t>20</a:t>
              </a:r>
            </a:p>
            <a:p>
              <a:endParaRPr lang="en-GB" dirty="0"/>
            </a:p>
            <a:p>
              <a:r>
                <a:rPr lang="en-GB" dirty="0"/>
                <a:t>30</a:t>
              </a:r>
            </a:p>
            <a:p>
              <a:endParaRPr lang="en-GB" dirty="0"/>
            </a:p>
            <a:p>
              <a:r>
                <a:rPr lang="en-GB" dirty="0"/>
                <a:t>40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50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60</a:t>
              </a:r>
            </a:p>
            <a:p>
              <a:endParaRPr lang="en-GB" dirty="0"/>
            </a:p>
            <a:p>
              <a:r>
                <a:rPr lang="en-GB" dirty="0"/>
                <a:t>70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80</a:t>
              </a:r>
            </a:p>
            <a:p>
              <a:endParaRPr lang="en-GB" dirty="0"/>
            </a:p>
            <a:p>
              <a:r>
                <a:rPr lang="en-GB" dirty="0"/>
                <a:t>90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100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3254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ze with numbers and a blue pipe&#10;&#10;Description automatically generated">
            <a:extLst>
              <a:ext uri="{FF2B5EF4-FFF2-40B4-BE49-F238E27FC236}">
                <a16:creationId xmlns:a16="http://schemas.microsoft.com/office/drawing/2014/main" id="{6C10C262-6512-9760-76B4-F553B1CBA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ze with numbers and lines&#10;&#10;Description automatically generated">
            <a:extLst>
              <a:ext uri="{FF2B5EF4-FFF2-40B4-BE49-F238E27FC236}">
                <a16:creationId xmlns:a16="http://schemas.microsoft.com/office/drawing/2014/main" id="{4F801EA5-EC7C-ED2B-BA25-A90266A74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1"/>
            <a:ext cx="79533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9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608709B7-97F7-6BD7-EE9B-DC39B84B9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1" y="-1"/>
            <a:ext cx="795337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6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E398DF4D-738B-DCEF-2DD7-5DE629CA2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3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84</Words>
  <Application>Microsoft Office PowerPoint</Application>
  <PresentationFormat>Widescreen</PresentationFormat>
  <Paragraphs>32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Puzzles</vt:lpstr>
      <vt:lpstr>PowerPoint Presentation</vt:lpstr>
      <vt:lpstr>PowerPoint Presentation</vt:lpstr>
      <vt:lpstr>PowerPoint Presentation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2024-01-13T10:06:16Z</dcterms:modified>
</cp:coreProperties>
</file>

<file path=docProps/thumbnail.jpeg>
</file>